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notesMasterIdLst>
    <p:notesMasterId r:id="rId17"/>
  </p:notesMasterIdLst>
  <p:sldIdLst>
    <p:sldId id="256" r:id="rId2"/>
    <p:sldId id="258" r:id="rId3"/>
    <p:sldId id="257" r:id="rId4"/>
    <p:sldId id="260" r:id="rId5"/>
    <p:sldId id="259" r:id="rId6"/>
    <p:sldId id="261" r:id="rId7"/>
    <p:sldId id="262" r:id="rId8"/>
    <p:sldId id="267" r:id="rId9"/>
    <p:sldId id="268" r:id="rId10"/>
    <p:sldId id="270" r:id="rId11"/>
    <p:sldId id="271" r:id="rId12"/>
    <p:sldId id="272" r:id="rId13"/>
    <p:sldId id="264" r:id="rId14"/>
    <p:sldId id="269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5196" autoAdjust="0"/>
  </p:normalViewPr>
  <p:slideViewPr>
    <p:cSldViewPr snapToGrid="0">
      <p:cViewPr varScale="1">
        <p:scale>
          <a:sx n="85" d="100"/>
          <a:sy n="85" d="100"/>
        </p:scale>
        <p:origin x="744" y="62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AFEA12-E365-44ED-A9AC-FF3FEB190783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90D5D-5498-4DA5-8CFA-6F08ED8D1A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6265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90D5D-5498-4DA5-8CFA-6F08ED8D1AB5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5516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400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1495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578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950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611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06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519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2077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2188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6307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9756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A8A05-B509-4D20-8C7A-951B8084EF90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DD551-1C52-483A-AF05-3EC7ADEC92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0304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3136DA-EA9C-3FA1-9DFA-DFD3DC5D46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AutoShape 2" descr="banner1">
            <a:extLst>
              <a:ext uri="{FF2B5EF4-FFF2-40B4-BE49-F238E27FC236}">
                <a16:creationId xmlns:a16="http://schemas.microsoft.com/office/drawing/2014/main" id="{8E8FF1B0-7FD3-697A-46B0-BED40E0969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5561635" cy="5561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3189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BFC50A-0705-BD05-6447-A6B0A2DDCC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576" y="1104339"/>
            <a:ext cx="9690847" cy="54511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15CB68-7342-64C3-0C43-4368A782045F}"/>
              </a:ext>
            </a:extLst>
          </p:cNvPr>
          <p:cNvSpPr txBox="1"/>
          <p:nvPr/>
        </p:nvSpPr>
        <p:spPr>
          <a:xfrm>
            <a:off x="4262717" y="225469"/>
            <a:ext cx="3666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Keyword Search</a:t>
            </a:r>
          </a:p>
        </p:txBody>
      </p:sp>
    </p:spTree>
    <p:extLst>
      <p:ext uri="{BB962C8B-B14F-4D97-AF65-F5344CB8AC3E}">
        <p14:creationId xmlns:p14="http://schemas.microsoft.com/office/powerpoint/2010/main" val="1545076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FDA762-92B5-6ECE-F9D0-292EEB682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775" y="1032060"/>
            <a:ext cx="9671924" cy="54404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1F3F2F-67B2-2E79-7541-3D300D98303B}"/>
              </a:ext>
            </a:extLst>
          </p:cNvPr>
          <p:cNvSpPr txBox="1"/>
          <p:nvPr/>
        </p:nvSpPr>
        <p:spPr>
          <a:xfrm>
            <a:off x="2877671" y="197222"/>
            <a:ext cx="6938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Displaying Active links of all keywords</a:t>
            </a:r>
          </a:p>
        </p:txBody>
      </p:sp>
    </p:spTree>
    <p:extLst>
      <p:ext uri="{BB962C8B-B14F-4D97-AF65-F5344CB8AC3E}">
        <p14:creationId xmlns:p14="http://schemas.microsoft.com/office/powerpoint/2010/main" val="4108592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86A89A-0D4A-43A1-DBC9-772D2247B9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830" y="878540"/>
            <a:ext cx="10209805" cy="57430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F83AD0-CDAB-9650-6337-A7C8A5E20C17}"/>
              </a:ext>
            </a:extLst>
          </p:cNvPr>
          <p:cNvSpPr txBox="1"/>
          <p:nvPr/>
        </p:nvSpPr>
        <p:spPr>
          <a:xfrm>
            <a:off x="3908611" y="140634"/>
            <a:ext cx="6400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Information</a:t>
            </a:r>
          </a:p>
        </p:txBody>
      </p:sp>
    </p:spTree>
    <p:extLst>
      <p:ext uri="{BB962C8B-B14F-4D97-AF65-F5344CB8AC3E}">
        <p14:creationId xmlns:p14="http://schemas.microsoft.com/office/powerpoint/2010/main" val="2981536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6EDEC-427B-A4F2-5DE4-3A240EA1A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853" y="329669"/>
            <a:ext cx="2999947" cy="617375"/>
          </a:xfrm>
        </p:spPr>
        <p:txBody>
          <a:bodyPr>
            <a:normAutofit/>
          </a:bodyPr>
          <a:lstStyle/>
          <a:p>
            <a:pPr algn="ctr"/>
            <a:r>
              <a:rPr lang="en-I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6EC646-0659-0D1C-7AD2-1587FBECB5DB}"/>
              </a:ext>
            </a:extLst>
          </p:cNvPr>
          <p:cNvSpPr txBox="1"/>
          <p:nvPr/>
        </p:nvSpPr>
        <p:spPr>
          <a:xfrm>
            <a:off x="484093" y="1335741"/>
            <a:ext cx="11035553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3200" dirty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Dark Web Monitoring project successfully addresses the challenges posed by the clandestine activities on the dark web through the development of a robust toolset.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3200" dirty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achieving objectives such as proactive surveillance, cryptocurrency analysis, and user empowerment.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3200" dirty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systematic approach to data handling, ethical considerations, and a user-friendly interface ensure its effectiveness. </a:t>
            </a:r>
          </a:p>
        </p:txBody>
      </p:sp>
    </p:spTree>
    <p:extLst>
      <p:ext uri="{BB962C8B-B14F-4D97-AF65-F5344CB8AC3E}">
        <p14:creationId xmlns:p14="http://schemas.microsoft.com/office/powerpoint/2010/main" val="3667093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CA00B-7CAA-61C4-0E2D-37E75E9C2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3E018A-7E95-53C9-B19E-8C52E218CA50}"/>
              </a:ext>
            </a:extLst>
          </p:cNvPr>
          <p:cNvSpPr txBox="1"/>
          <p:nvPr/>
        </p:nvSpPr>
        <p:spPr>
          <a:xfrm>
            <a:off x="838200" y="2040683"/>
            <a:ext cx="688041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archive time based proxy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GUI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 address Tracking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Tracking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gathering using honeypots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882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958083-990D-9494-0603-C4F36F829B8E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032" y="1327697"/>
            <a:ext cx="3088433" cy="24028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252E4B-ED06-AFB2-4113-F75D87A13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217" y="3174735"/>
            <a:ext cx="9137566" cy="1935147"/>
          </a:xfrm>
        </p:spPr>
        <p:txBody>
          <a:bodyPr>
            <a:noAutofit/>
          </a:bodyPr>
          <a:lstStyle/>
          <a:p>
            <a:r>
              <a:rPr lang="en-IN" sz="1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7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371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B2F21-DFCC-8D23-2C22-CDD6B7AF0E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427" y="313332"/>
            <a:ext cx="10006433" cy="4945884"/>
          </a:xfrm>
        </p:spPr>
        <p:txBody>
          <a:bodyPr>
            <a:normAutofit/>
          </a:bodyPr>
          <a:lstStyle/>
          <a:p>
            <a:pPr algn="l"/>
            <a:r>
              <a:rPr lang="en-IN" sz="4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ID - 1611</a:t>
            </a:r>
            <a:br>
              <a:rPr lang="en-IN" sz="4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name - Golden Crown</a:t>
            </a:r>
            <a:br>
              <a:rPr lang="en-IN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  <a:br>
              <a:rPr lang="en-IN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 </a:t>
            </a:r>
            <a:r>
              <a:rPr lang="en-IN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Thrisha</a:t>
            </a:r>
            <a:b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B. Deepak Kumar</a:t>
            </a:r>
            <a:b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G. </a:t>
            </a:r>
            <a:r>
              <a:rPr lang="en-IN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Akhila</a:t>
            </a:r>
            <a:b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K. Ananya</a:t>
            </a:r>
            <a:endParaRPr lang="en-IN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BD50E5-075D-B1A2-658E-CB11403F84E3}"/>
              </a:ext>
            </a:extLst>
          </p:cNvPr>
          <p:cNvSpPr txBox="1"/>
          <p:nvPr/>
        </p:nvSpPr>
        <p:spPr>
          <a:xfrm>
            <a:off x="1508761" y="6124336"/>
            <a:ext cx="1156715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Representing - CMR College of Engineering and Technology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4058059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A18740E-9D07-CFB1-E139-B0FD389A8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736002"/>
            <a:ext cx="6096000" cy="381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031AEB-8561-D389-43B4-FECD4E4EB4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4282439"/>
            <a:ext cx="9735671" cy="1983890"/>
          </a:xfrm>
        </p:spPr>
        <p:txBody>
          <a:bodyPr>
            <a:normAutofit fontScale="90000"/>
          </a:bodyPr>
          <a:lstStyle/>
          <a:p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– 11</a:t>
            </a:r>
            <a:b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6600" b="1" dirty="0">
                <a:latin typeface="Times New Roman" panose="02020603050405020304" pitchFamily="18" charset="0"/>
                <a:ea typeface="MingLiU_HKSCS-ExtB" panose="02020500000000000000" pitchFamily="18" charset="-120"/>
                <a:cs typeface="Times New Roman" panose="02020603050405020304" pitchFamily="18" charset="0"/>
              </a:rPr>
              <a:t>DARK WEB MONITORING</a:t>
            </a:r>
            <a:endParaRPr lang="en-IN" b="1" dirty="0">
              <a:latin typeface="Times New Roman" panose="02020603050405020304" pitchFamily="18" charset="0"/>
              <a:ea typeface="MingLiU_HKSCS-ExtB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6827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78AC368-52E9-2F88-C97D-089022098C2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720" y="1534129"/>
            <a:ext cx="4602480" cy="46024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35E62F-2EBE-4880-9CCB-B7A0D149C3CE}"/>
              </a:ext>
            </a:extLst>
          </p:cNvPr>
          <p:cNvSpPr txBox="1"/>
          <p:nvPr/>
        </p:nvSpPr>
        <p:spPr>
          <a:xfrm>
            <a:off x="869128" y="1080769"/>
            <a:ext cx="9676952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Develop an advanced Dark Web monitoring tool.</a:t>
            </a:r>
          </a:p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latin typeface="Times New Roman" panose="02020603050405020304" pitchFamily="18" charset="0"/>
                <a:ea typeface="Calibri" panose="020F0502020204030204" pitchFamily="34" charset="0"/>
              </a:rPr>
              <a:t>S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imple interface with immediate Proxy connection.</a:t>
            </a:r>
          </a:p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 onion links from different search engines like </a:t>
            </a:r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Ahmia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Onion search.</a:t>
            </a:r>
          </a:p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the onion links.</a:t>
            </a:r>
          </a:p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50B439-B3E9-E52B-A693-6C0A91224B5B}"/>
              </a:ext>
            </a:extLst>
          </p:cNvPr>
          <p:cNvSpPr txBox="1"/>
          <p:nvPr/>
        </p:nvSpPr>
        <p:spPr>
          <a:xfrm>
            <a:off x="-320040" y="242688"/>
            <a:ext cx="833628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2142916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7B2AF5-814D-1A6A-C30A-51334D7814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31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CFA53A-4C4D-554C-3992-EEA0E0CF6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4879910" cy="953762"/>
          </a:xfrm>
        </p:spPr>
        <p:txBody>
          <a:bodyPr>
            <a:noAutofit/>
          </a:bodyPr>
          <a:lstStyle/>
          <a:p>
            <a:r>
              <a:rPr lang="en-I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DARK WEB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B18C86-3B86-3559-A8E7-C2DD0D8006DA}"/>
              </a:ext>
            </a:extLst>
          </p:cNvPr>
          <p:cNvSpPr txBox="1"/>
          <p:nvPr/>
        </p:nvSpPr>
        <p:spPr>
          <a:xfrm>
            <a:off x="872264" y="1417112"/>
            <a:ext cx="10447469" cy="4487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spcBef>
                <a:spcPts val="125"/>
              </a:spcBef>
              <a:spcAft>
                <a:spcPts val="125"/>
              </a:spcAft>
              <a:buFont typeface="Wingdings" panose="05000000000000000000" pitchFamily="2" charset="2"/>
              <a:buChar char="§"/>
            </a:pPr>
            <a:r>
              <a:rPr lang="en-US" sz="3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dark web is a subset of the deep web, which is not indexed by  traditional search engines.</a:t>
            </a:r>
          </a:p>
          <a:p>
            <a:pPr marL="457200" indent="-457200" algn="just">
              <a:lnSpc>
                <a:spcPct val="150000"/>
              </a:lnSpc>
              <a:spcBef>
                <a:spcPts val="125"/>
              </a:spcBef>
              <a:spcAft>
                <a:spcPts val="125"/>
              </a:spcAft>
              <a:buFont typeface="Wingdings" panose="05000000000000000000" pitchFamily="2" charset="2"/>
              <a:buChar char="§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Dark web</a:t>
            </a:r>
            <a:r>
              <a:rPr lang="en-US" sz="3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intentionally designed to provide anonymity to users, making it a hub for various illicit activities.</a:t>
            </a:r>
          </a:p>
          <a:p>
            <a:pPr marL="457200" indent="-457200" algn="just">
              <a:lnSpc>
                <a:spcPct val="150000"/>
              </a:lnSpc>
              <a:spcBef>
                <a:spcPts val="125"/>
              </a:spcBef>
              <a:spcAft>
                <a:spcPts val="125"/>
              </a:spcAft>
              <a:buFont typeface="Wingdings" panose="05000000000000000000" pitchFamily="2" charset="2"/>
              <a:buChar char="§"/>
            </a:pPr>
            <a:r>
              <a:rPr lang="en-US" sz="3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Dark Web Monitoring is a critical and proactive approach to observing and analyzing activities within the dark web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2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054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2A9FF-E336-5130-DAE5-53E7E80D4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086" y="0"/>
            <a:ext cx="5305584" cy="730904"/>
          </a:xfrm>
        </p:spPr>
        <p:txBody>
          <a:bodyPr>
            <a:normAutofit/>
          </a:bodyPr>
          <a:lstStyle/>
          <a:p>
            <a:pPr algn="l"/>
            <a:r>
              <a:rPr lang="en-IN" sz="3200" b="1" u="sng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OBJECTIVES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06C0EC-DF76-ED53-87C4-EC3596144F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4932" y="1115142"/>
            <a:ext cx="10371882" cy="5742858"/>
          </a:xfrm>
        </p:spPr>
        <p:txBody>
          <a:bodyPr>
            <a:noAutofit/>
          </a:bodyPr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research objectives for the Dark Web Monitoring project encompass the identification and analysis of threats within the dark web.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Identification and Analysis of Threats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Stolen data detection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 organization’s reputation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Scraping Techniques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Usability</a:t>
            </a:r>
          </a:p>
        </p:txBody>
      </p:sp>
    </p:spTree>
    <p:extLst>
      <p:ext uri="{BB962C8B-B14F-4D97-AF65-F5344CB8AC3E}">
        <p14:creationId xmlns:p14="http://schemas.microsoft.com/office/powerpoint/2010/main" val="2681700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C2E47-E38A-6FDC-B99E-8F2ACECC0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52481" y="135169"/>
            <a:ext cx="6548481" cy="821609"/>
          </a:xfrm>
        </p:spPr>
        <p:txBody>
          <a:bodyPr>
            <a:normAutofit/>
          </a:bodyPr>
          <a:lstStyle/>
          <a:p>
            <a:pPr algn="ctr"/>
            <a:r>
              <a:rPr lang="en-I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7DA125-756F-F8BA-6642-FE872E7829E8}"/>
              </a:ext>
            </a:extLst>
          </p:cNvPr>
          <p:cNvSpPr txBox="1"/>
          <p:nvPr/>
        </p:nvSpPr>
        <p:spPr>
          <a:xfrm>
            <a:off x="444513" y="803449"/>
            <a:ext cx="9483754" cy="6223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solution for the Dark Web Monitoring project involves several steps: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Secure Connection to Tor Network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Keyword-Driven Search Engine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Ahmia</a:t>
            </a:r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Browser Integration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 Storage and Organization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Module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Active Link Analysis Module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Extraction from Active Links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Cryptocurrency Link Analysis Module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</a:p>
          <a:p>
            <a:pPr algn="just">
              <a:lnSpc>
                <a:spcPct val="150000"/>
              </a:lnSpc>
            </a:pPr>
            <a:endParaRPr lang="en-US" sz="20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AA5F26-A909-298C-4322-EC8E83AFA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009" y="4277434"/>
            <a:ext cx="2361795" cy="243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397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6DFC02-F6D5-D1B7-9B66-52CBCAFACF13}"/>
              </a:ext>
            </a:extLst>
          </p:cNvPr>
          <p:cNvSpPr txBox="1"/>
          <p:nvPr/>
        </p:nvSpPr>
        <p:spPr>
          <a:xfrm>
            <a:off x="3765187" y="164984"/>
            <a:ext cx="38766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D65C58C-E600-E51F-4174-822A35A10D7F}"/>
              </a:ext>
            </a:extLst>
          </p:cNvPr>
          <p:cNvSpPr/>
          <p:nvPr/>
        </p:nvSpPr>
        <p:spPr>
          <a:xfrm>
            <a:off x="609600" y="1604682"/>
            <a:ext cx="1658467" cy="119230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 Connection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EFB4D72-CCD7-A9BE-CE05-2DE18B9A6D76}"/>
              </a:ext>
            </a:extLst>
          </p:cNvPr>
          <p:cNvSpPr/>
          <p:nvPr/>
        </p:nvSpPr>
        <p:spPr>
          <a:xfrm>
            <a:off x="2868720" y="1616060"/>
            <a:ext cx="1792935" cy="119230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Keyword Search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733DD61-59D1-ACD9-17DD-E113EB6BC1D7}"/>
              </a:ext>
            </a:extLst>
          </p:cNvPr>
          <p:cNvSpPr/>
          <p:nvPr/>
        </p:nvSpPr>
        <p:spPr>
          <a:xfrm>
            <a:off x="5325057" y="1604682"/>
            <a:ext cx="1792935" cy="115644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Storage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01CE584-6FD6-BD5F-45FF-585A4FA48C51}"/>
              </a:ext>
            </a:extLst>
          </p:cNvPr>
          <p:cNvSpPr/>
          <p:nvPr/>
        </p:nvSpPr>
        <p:spPr>
          <a:xfrm>
            <a:off x="7781394" y="1616060"/>
            <a:ext cx="1541886" cy="114507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4DC284E-9C42-8B3A-2196-6074A06155B5}"/>
              </a:ext>
            </a:extLst>
          </p:cNvPr>
          <p:cNvSpPr/>
          <p:nvPr/>
        </p:nvSpPr>
        <p:spPr>
          <a:xfrm>
            <a:off x="9986682" y="1604682"/>
            <a:ext cx="1685365" cy="115644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Active link analysis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680F830-FAD6-E220-8573-431530713610}"/>
              </a:ext>
            </a:extLst>
          </p:cNvPr>
          <p:cNvSpPr/>
          <p:nvPr/>
        </p:nvSpPr>
        <p:spPr>
          <a:xfrm>
            <a:off x="10031505" y="3639671"/>
            <a:ext cx="1595718" cy="115644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Extraction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17775F8-B7A7-0C81-54A3-F603178A52E6}"/>
              </a:ext>
            </a:extLst>
          </p:cNvPr>
          <p:cNvSpPr/>
          <p:nvPr/>
        </p:nvSpPr>
        <p:spPr>
          <a:xfrm>
            <a:off x="6736984" y="3639671"/>
            <a:ext cx="2088820" cy="115644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Cryptocurrency link analysis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556D4F8-E7FC-045C-0807-93B0155A04D5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2268067" y="2200835"/>
            <a:ext cx="600653" cy="113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993107A-7224-806A-499E-5AD4DC719B7E}"/>
              </a:ext>
            </a:extLst>
          </p:cNvPr>
          <p:cNvCxnSpPr>
            <a:cxnSpLocks/>
          </p:cNvCxnSpPr>
          <p:nvPr/>
        </p:nvCxnSpPr>
        <p:spPr>
          <a:xfrm>
            <a:off x="4661655" y="2212213"/>
            <a:ext cx="66340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D4DEFA9-0B01-2E76-0315-D39991AA0B0B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7117992" y="2182906"/>
            <a:ext cx="663402" cy="56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422CD9-5BDB-628A-BBB9-FB233A1D2CC3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 flipV="1">
            <a:off x="9323280" y="2182906"/>
            <a:ext cx="663402" cy="56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4D5744C-F2C1-F8B1-1F3B-DB8ADD9B9CE4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 flipH="1">
            <a:off x="10829364" y="2761130"/>
            <a:ext cx="1" cy="8785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3981848-520B-1A43-786A-AF4426C1E1CA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8825804" y="4217895"/>
            <a:ext cx="12057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251D8BA-8550-F600-458F-5B021B779A8F}"/>
              </a:ext>
            </a:extLst>
          </p:cNvPr>
          <p:cNvSpPr/>
          <p:nvPr/>
        </p:nvSpPr>
        <p:spPr>
          <a:xfrm>
            <a:off x="6779546" y="5558118"/>
            <a:ext cx="2003696" cy="97284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Details such as Telegram id’s, emails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DDD7988-D3C8-9CCA-72D1-D87BBA80107F}"/>
              </a:ext>
            </a:extLst>
          </p:cNvPr>
          <p:cNvCxnSpPr>
            <a:stCxn id="14" idx="2"/>
            <a:endCxn id="30" idx="0"/>
          </p:cNvCxnSpPr>
          <p:nvPr/>
        </p:nvCxnSpPr>
        <p:spPr>
          <a:xfrm>
            <a:off x="7781394" y="4796119"/>
            <a:ext cx="0" cy="7619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9910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CE8B44-559D-D369-A597-64A62DAD8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341" y="1091453"/>
            <a:ext cx="9825318" cy="55267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533EA2-FCE5-1940-8E84-404AFE544F1C}"/>
              </a:ext>
            </a:extLst>
          </p:cNvPr>
          <p:cNvSpPr txBox="1"/>
          <p:nvPr/>
        </p:nvSpPr>
        <p:spPr>
          <a:xfrm>
            <a:off x="4733366" y="239806"/>
            <a:ext cx="51009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</a:p>
        </p:txBody>
      </p:sp>
    </p:spTree>
    <p:extLst>
      <p:ext uri="{BB962C8B-B14F-4D97-AF65-F5344CB8AC3E}">
        <p14:creationId xmlns:p14="http://schemas.microsoft.com/office/powerpoint/2010/main" val="3171138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709</TotalTime>
  <Words>364</Words>
  <Application>Microsoft Office PowerPoint</Application>
  <PresentationFormat>Widescreen</PresentationFormat>
  <Paragraphs>56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Registration ID - 1611 Team name - Golden Crown Team members    M. Thrisha    B. Deepak Kumar    G. Akhila    K. Ananya</vt:lpstr>
      <vt:lpstr>Problem statement – 11 DARK WEB MONITORING</vt:lpstr>
      <vt:lpstr>PowerPoint Presentation</vt:lpstr>
      <vt:lpstr>WHAT IS DARK WEB ?</vt:lpstr>
      <vt:lpstr>OUR OBJECTIVES</vt:lpstr>
      <vt:lpstr>PROPOSED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FUTURE IMPROVEMENTS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RAJASTHAN POLICE HACKATHON 1.0</dc:title>
  <dc:creator>Thrisha Reddy</dc:creator>
  <cp:lastModifiedBy>Thrisha Reddy</cp:lastModifiedBy>
  <cp:revision>16</cp:revision>
  <dcterms:created xsi:type="dcterms:W3CDTF">2024-01-16T13:35:18Z</dcterms:created>
  <dcterms:modified xsi:type="dcterms:W3CDTF">2024-01-18T03:59:45Z</dcterms:modified>
</cp:coreProperties>
</file>

<file path=docProps/thumbnail.jpeg>
</file>